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BBF54FA_BE09012E.xml" ContentType="application/vnd.ms-powerpoint.comments+xml"/>
  <Override PartName="/ppt/notesSlides/notesSlide35.xml" ContentType="application/vnd.openxmlformats-officedocument.presentationml.notesSlide+xml"/>
  <Override PartName="/ppt/comments/modernComment_2710_B3691719.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2726_17CA2F24.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4E_F5F761DB.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3"/>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10" r:id="rId42"/>
    <p:sldId id="2076138234" r:id="rId43"/>
    <p:sldId id="2076138211" r:id="rId44"/>
    <p:sldId id="2076138235" r:id="rId45"/>
    <p:sldId id="2076138230"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270" r:id="rId64"/>
    <p:sldId id="334" r:id="rId65"/>
    <p:sldId id="2076138291" r:id="rId66"/>
    <p:sldId id="264" r:id="rId67"/>
    <p:sldId id="2076138293" r:id="rId68"/>
    <p:sldId id="2076138292" r:id="rId69"/>
    <p:sldId id="2076138280" r:id="rId70"/>
    <p:sldId id="2076138285" r:id="rId71"/>
    <p:sldId id="2076138232" r:id="rId72"/>
    <p:sldId id="2076138212" r:id="rId73"/>
    <p:sldId id="2076138237" r:id="rId74"/>
    <p:sldId id="2076138233" r:id="rId75"/>
    <p:sldId id="2076138213" r:id="rId76"/>
    <p:sldId id="2076138238" r:id="rId77"/>
    <p:sldId id="2076138214" r:id="rId78"/>
    <p:sldId id="2076138239" r:id="rId79"/>
    <p:sldId id="2076138240" r:id="rId80"/>
    <p:sldId id="261" r:id="rId81"/>
    <p:sldId id="207613824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10"/>
            <p14:sldId id="2076138234"/>
            <p14:sldId id="2076138211"/>
            <p14:sldId id="2076138235"/>
            <p14:sldId id="2076138230"/>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270"/>
            <p14:sldId id="334"/>
            <p14:sldId id="2076138291"/>
            <p14:sldId id="264"/>
            <p14:sldId id="2076138293"/>
            <p14:sldId id="2076138292"/>
            <p14:sldId id="2076138280"/>
            <p14:sldId id="2076138285"/>
            <p14:sldId id="2076138232"/>
            <p14:sldId id="2076138212"/>
            <p14:sldId id="2076138237"/>
            <p14:sldId id="2076138233"/>
            <p14:sldId id="2076138213"/>
            <p14:sldId id="2076138238"/>
            <p14:sldId id="2076138214"/>
            <p14:sldId id="2076138239"/>
            <p14:sldId id="2076138240"/>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839" autoAdjust="0"/>
  </p:normalViewPr>
  <p:slideViewPr>
    <p:cSldViewPr snapToGrid="0">
      <p:cViewPr varScale="1">
        <p:scale>
          <a:sx n="74" d="100"/>
          <a:sy n="74" d="100"/>
        </p:scale>
        <p:origin x="54" y="1032"/>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5/27/2020 6:11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5/27/2020 6:11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5/27/2020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40</a:t>
            </a:fld>
            <a:endParaRPr lang="en-US"/>
          </a:p>
        </p:txBody>
      </p:sp>
    </p:spTree>
    <p:extLst>
      <p:ext uri="{BB962C8B-B14F-4D97-AF65-F5344CB8AC3E}">
        <p14:creationId xmlns:p14="http://schemas.microsoft.com/office/powerpoint/2010/main" val="3772801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5/27/2020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5/27/2020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5/27/2020 6:11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5/27/2020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5/27/2020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5/27/2020 6:11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4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49.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openxmlformats.org/officeDocument/2006/relationships/image" Target="../media/image55.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5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6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4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78.jpeg"/></Relationships>
</file>

<file path=ppt/slides/_rels/slide7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8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79.png"/><Relationship Id="rId1" Type="http://schemas.openxmlformats.org/officeDocument/2006/relationships/slideLayout" Target="../slideLayouts/slideLayout4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svg"/></Relationships>
</file>

<file path=ppt/slides/_rels/slide7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4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1904484"/>
            <a:ext cx="5083629" cy="1629292"/>
          </a:xfrm>
        </p:spPr>
        <p:txBody>
          <a:bodyPr/>
          <a:lstStyle/>
          <a:p>
            <a:r>
              <a:rPr lang="en-US" dirty="0"/>
              <a:t>Welcome to Partner Architect Bootcamp: </a:t>
            </a:r>
            <a:br>
              <a:rPr lang="en-US" dirty="0"/>
            </a:br>
            <a:r>
              <a:rPr lang="en-US" dirty="0"/>
              <a:t>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2626043"/>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1861322"/>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4204002"/>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610894"/>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5168984"/>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445833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414540"/>
            <a:ext cx="3707680" cy="69663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309645" y="2533545"/>
            <a:ext cx="874317" cy="230832"/>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1776253"/>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4107822"/>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513946"/>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5081958"/>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371164"/>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4" y="5326856"/>
            <a:ext cx="977508"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60970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dirty="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TextBox 88">
            <a:extLst>
              <a:ext uri="{FF2B5EF4-FFF2-40B4-BE49-F238E27FC236}">
                <a16:creationId xmlns:a16="http://schemas.microsoft.com/office/drawing/2014/main" id="{60BBF7D0-7E0F-45D1-9663-2D8DA045FA8B}"/>
              </a:ext>
            </a:extLst>
          </p:cNvPr>
          <p:cNvSpPr txBox="1"/>
          <p:nvPr/>
        </p:nvSpPr>
        <p:spPr>
          <a:xfrm>
            <a:off x="207880" y="3161064"/>
            <a:ext cx="697969" cy="230832"/>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9:30</a:t>
            </a:r>
          </a:p>
        </p:txBody>
      </p:sp>
      <p:cxnSp>
        <p:nvCxnSpPr>
          <p:cNvPr id="90" name="Straight Connector 89">
            <a:extLst>
              <a:ext uri="{FF2B5EF4-FFF2-40B4-BE49-F238E27FC236}">
                <a16:creationId xmlns:a16="http://schemas.microsoft.com/office/drawing/2014/main" id="{D1193822-5D0A-4D5C-B41B-20D0D98BBC55}"/>
              </a:ext>
            </a:extLst>
          </p:cNvPr>
          <p:cNvCxnSpPr>
            <a:cxnSpLocks/>
          </p:cNvCxnSpPr>
          <p:nvPr/>
        </p:nvCxnSpPr>
        <p:spPr>
          <a:xfrm flipH="1">
            <a:off x="771031" y="3248958"/>
            <a:ext cx="410785"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79724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Zoiner Tejada</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66</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69</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75</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1696</TotalTime>
  <Words>11723</Words>
  <Application>Microsoft Office PowerPoint</Application>
  <PresentationFormat>Widescreen</PresentationFormat>
  <Paragraphs>1661</Paragraphs>
  <Slides>76</Slides>
  <Notes>50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76</vt:i4>
      </vt:variant>
    </vt:vector>
  </HeadingPairs>
  <TitlesOfParts>
    <vt:vector size="87" baseType="lpstr">
      <vt:lpstr>Arial</vt:lpstr>
      <vt:lpstr>Arial Nova</vt:lpstr>
      <vt:lpstr>Calibri</vt:lpstr>
      <vt:lpstr>Consolas</vt:lpstr>
      <vt:lpstr>Segoe UI</vt:lpstr>
      <vt:lpstr>Segoe UI Semibold</vt:lpstr>
      <vt:lpstr>Segoe UI Semilight</vt:lpstr>
      <vt:lpstr>Wingdings</vt:lpstr>
      <vt:lpstr>Analytics Surge</vt:lpstr>
      <vt:lpstr>2_Microsoft Generic 2019</vt:lpstr>
      <vt:lpstr>Analytics Surge</vt:lpstr>
      <vt:lpstr>Welcome to Partner Architect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PowerPoint Presentation</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58</cp:revision>
  <dcterms:created xsi:type="dcterms:W3CDTF">2020-05-01T23:34:12Z</dcterms:created>
  <dcterms:modified xsi:type="dcterms:W3CDTF">2020-05-28T01:12:40Z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